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A13A9-9125-4107-9047-692915F97F7F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7FFB7-F687-42AF-8F3E-3575D2DE9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64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mtClean="0"/>
              <a:t>Estudio soporte en sistemas porque quiero una mejor opción laboral, me llama la atención lo relacionado a la tecnología, y esperando en un futuro tener mi propia empresa.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168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0357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7061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0006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947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FFB7-F687-42AF-8F3E-3575D2DE9D1D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97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s-CO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8978D1-E452-4E61-A7F0-2AD4C9495A99}" type="datetimeFigureOut">
              <a:rPr lang="es-CO" smtClean="0"/>
              <a:t>02/04/2015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126FCFA-39AF-4761-8A34-D853D6F5EE8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s-CO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Técnica Profesional en Soporte de Sistemas Informáticos y de Comunicaciones</a:t>
            </a:r>
            <a:endParaRPr lang="es-CO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6696744" cy="144016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rgbClr val="0070C0"/>
                </a:solidFill>
              </a:rPr>
              <a:t>Estudio soporte en sistemas porque quiero una mejor opción laboral, me llama la atención lo relacionado a la tecnología, y esperando en un futuro tener mi propia empresa.</a:t>
            </a:r>
            <a:endParaRPr lang="es-CO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4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6100" y="254000"/>
            <a:ext cx="8075169" cy="1932940"/>
          </a:xfrm>
        </p:spPr>
        <p:txBody>
          <a:bodyPr>
            <a:normAutofit/>
          </a:bodyPr>
          <a:lstStyle/>
          <a:p>
            <a:r>
              <a:rPr lang="es-CO" smtClean="0">
                <a:latin typeface="Arial"/>
              </a:rPr>
              <a:t>Tecnica Profesional en Soporte de Sistemas Informaticos y de Comunicaciones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0" y="2355850"/>
            <a:ext cx="76835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9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60700" y="254000"/>
            <a:ext cx="343408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1° Semestre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457200"/>
            <a:ext cx="355600" cy="3556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612900"/>
            <a:ext cx="86360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7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60700" y="254000"/>
            <a:ext cx="343408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2° Semestre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457200"/>
            <a:ext cx="355600" cy="3556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784350"/>
            <a:ext cx="8636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60700" y="254000"/>
            <a:ext cx="343408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3° Semestre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457200"/>
            <a:ext cx="355600" cy="3556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860550"/>
            <a:ext cx="8636000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90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60700" y="254000"/>
            <a:ext cx="343408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4° Semestre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457200"/>
            <a:ext cx="355600" cy="3556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543050"/>
            <a:ext cx="8636000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1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60700" y="254000"/>
            <a:ext cx="343408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5° Semestre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457200"/>
            <a:ext cx="355600" cy="3556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835150"/>
            <a:ext cx="8636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13100" y="254000"/>
            <a:ext cx="2741930" cy="774700"/>
          </a:xfrm>
        </p:spPr>
        <p:txBody>
          <a:bodyPr/>
          <a:lstStyle/>
          <a:p>
            <a:r>
              <a:rPr lang="es-CO" smtClean="0">
                <a:latin typeface="Arial"/>
              </a:rPr>
              <a:t>Summary</a:t>
            </a:r>
            <a:endParaRPr lang="es-CO">
              <a:latin typeface="Arial"/>
            </a:endParaRPr>
          </a:p>
        </p:txBody>
      </p:sp>
      <p:pic>
        <p:nvPicPr>
          <p:cNvPr id="3" name="2 Imagen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50" y="1028700"/>
            <a:ext cx="4330700" cy="557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21150"/>
      </p:ext>
    </p:extLst>
  </p:cSld>
  <p:clrMapOvr>
    <a:masterClrMapping/>
  </p:clrMapOvr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TM01859866[[fn=Macro]]</Template>
  <TotalTime>6</TotalTime>
  <Words>104</Words>
  <Application>Microsoft Office PowerPoint</Application>
  <PresentationFormat>Presentación en pantalla (4:3)</PresentationFormat>
  <Paragraphs>16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Macro</vt:lpstr>
      <vt:lpstr>Técnica Profesional en Soporte de Sistemas Informáticos y de Comunicaciones</vt:lpstr>
      <vt:lpstr>Tecnica Profesional en Soporte de Sistemas Informaticos y de Comunicaciones</vt:lpstr>
      <vt:lpstr>1° Semestre</vt:lpstr>
      <vt:lpstr>2° Semestre</vt:lpstr>
      <vt:lpstr>3° Semestre</vt:lpstr>
      <vt:lpstr>4° Semestre</vt:lpstr>
      <vt:lpstr>5° Semestre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 Profesional en Soporte de Sistemas Informáticos y de Comunicaciones</dc:title>
  <dc:creator>Family</dc:creator>
  <cp:lastModifiedBy>Family</cp:lastModifiedBy>
  <cp:revision>1</cp:revision>
  <dcterms:created xsi:type="dcterms:W3CDTF">2015-04-03T02:11:43Z</dcterms:created>
  <dcterms:modified xsi:type="dcterms:W3CDTF">2015-04-03T02:18:00Z</dcterms:modified>
</cp:coreProperties>
</file>